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bine este lângă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e trec prin valea de suspin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Tău mi-e mângâie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e balsam vindecător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îmi ești aproape, în dur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îmi dai speranță și puter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pui iar pe stânc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ot a Te lăud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călăuzire pe-a Ta c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înțelepciune și răbdar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agoste dă-mi să-i pot iub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 cei ce m-or lovi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pân' la capăt fii cu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 voi ajunge sus la T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a e rugăciunea mea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ă văd splendoarea T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2026-07-19T20:09:07Z</dcterms:created>
  <dcterms:modified xsi:type="dcterms:W3CDTF">2026-07-19T20:09:07Z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