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99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poarta anului sosi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n îndurarea-Ţi nesfârşit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ntrăm, Părinte Preaiubi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-o laudă reînnoită!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 bucurie ne-nchinăm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Numele Îţi lăudăm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ci binecuvântatu-Ți har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i-L dăruieşti fără hotar!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anul care s-a-ncheia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 care ne-ai făcut Tu part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ărinte, l-ai încununa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 nesfârșita-Ţi bunătate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 bucurie ne-nchinăm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Numele Îţi lăudăm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ci binecuvântatu-Ți har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i-L dăruieşti fără hotar!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tâtea binecuvântăr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ereu ne-au copleşit ființ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ar și prin multe încercăr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n foc, ne-ai curăţit credința!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 bucurie ne-nchinăm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Numele Îţi lăudăm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ci binecuvântatu-Ți har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i-L dăruieşti fără hotar!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poarta laudei, mereu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ntrăm în Templul slavei Tal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ci harul Tău ni-i Curcubeu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-ntreaga vieții noastre cale!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 bucurie ne-nchinăm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Numele Îţi lăudăm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ci binecuvântatu-Ți har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i-L dăruieşti fără hotar!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7">
  <a:themeElements>
    <a:clrScheme name="Theme3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2026-07-19T20:08:37Z</dcterms:created>
  <dcterms:modified xsi:type="dcterms:W3CDTF">2026-07-19T20:08:37Z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