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oarta zilelor vieț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trăm cu laude, cu-a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prospeţimea dimineț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preamărim, Părinte Sfânt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ăm, cântăm cu bucur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uh smerit și credinci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 Veșnic, slavă Ţ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omnului Isus Hristos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ncredere-n credincioș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bunătatea Ta, cânt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le țin cât veşnic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ceea noi Te lăudăm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ăm, cântăm cu bucur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uh smerit și credinci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 Veșnic, slavă Ţ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omnului Isus Hristo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mic nu va opri cânt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ltarul inimii sfinț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ne-nsoțește sărbăto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n harul Tău ne-ai dăruit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ăm, cântăm cu bucur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uh smerit și credinci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 Veșnic, slavă Ţ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omnului Isus Hristos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2026-07-19T20:08:23Z</dcterms:created>
  <dcterms:modified xsi:type="dcterms:W3CDTF">2026-07-19T20:08:23Z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