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nimă frumoasă e lui Isus pre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ne sfânta orice ar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cu lacrimi pe obraz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sufletu-n nec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 scăparea me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-nfricoșează valurile m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 la cârma băr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 înspaimântă vântul furi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artea mea este Hris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ruința e pe drum, Dumnezeu îmi este 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i-e teamă orice ar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cu încercări ade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untdelemn ale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 Păstorul me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-nfricoșează valurile m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 la cârma băr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 înspaimântă vântul furi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artea mea este Hrist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g 'nainte cu avânt, Dumnezeu îmi e Stăpâ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lupta-i câștig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ajunge la lima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al nostru Împă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 minuna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-nfricoșează valurile m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 la cârma băr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ă înspaimântă vântul furi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artea mea este Hristos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2026-07-19T19:58:54Z</dcterms:created>
  <dcterms:modified xsi:type="dcterms:W3CDTF">2026-07-19T19:58:54Z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