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contra valurilor, fra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patrie să ne sili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crăm bărbătește cu vâs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valuri cu spor să plutim;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deși mugesc câte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ând să ne-mpingă 'nap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ște spre cer cu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unde-ți vine ajut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un glas din depărtar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cântec frumos răs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orașul cel ceresc v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dorim din inimă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i ține, dar, tare de vâsl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ân' afară n-o scăp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contra valurilor fra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as-om sosi de curân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2026-07-19T20:10:17Z</dcterms:created>
  <dcterms:modified xsi:type="dcterms:W3CDTF">2026-07-19T20:10:17Z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