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ator strain din l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te chem sa te intorc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a soarta care-ti spun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Sa amai... acum nu poti... "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ua-i pe sfarsite, ami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apea in curand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pe neasteptate, v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, pe veci, atunci vei f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ator ce esti azi, f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, de esti cu-adevar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-o zi o sa se-a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e fata ce-ai lucr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atorule, mai rabd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vor avea sfars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ca Domnul te indeamn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o sa-I spui: „N-am auzit! ... "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ua-i pe sfarsite, ami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apea in curand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pe neasteptate, v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, pe veci, atunci vei fi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ator ce esti azi, f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, de esti cu-adevar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-o zi o sa se-a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e fata ce-ai lucr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ator pribeag din v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a nu vei ascul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veni o zi de jale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acrimi, vei regre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ua-i pe sfarsite, ami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apea in curand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pe neasteptate, v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, pe veci, atunci vei fi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ator ce esti azi, f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, de esti cu-adevar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-o zi o sa se-a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e fata ce-ai lucr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2026-07-19T19:52:58Z</dcterms:created>
  <dcterms:modified xsi:type="dcterms:W3CDTF">2026-07-19T19:52:58Z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