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79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a vieții pogorâtă din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 nouă astăz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cerească, de la Tatăl ai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, Isuse, pururea!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a ce dă viața veșnică sunt E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rupul Meu și sângele-Mi luaț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ntru viața lumii altă hrană nu 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niți la Mine și vă săturaț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a vieții pogorâtă din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 nouă astăz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cerească, de la Tatăl ai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, Isuse, pururea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fă-ne credincioș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ine să umblă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altul să nu ne ducem nicidecu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vintele ce ni le dai sunt viață și duh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al Lui Dumnezeu Cristos ești T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a vieții pogorâtă din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 nouă astăz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cerească, de la Tatăl ai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, Isuse, pururea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ștele se-apropiau; veniseră cinci m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unde să dea celor nevoiți?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luat-a pâinile, mulțumit-a Tatălu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flămânzilor le-a-mpărăș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a vieții pogorâtă din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 nouă astăz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cerească, de la Tatăl ai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, Isuse, pururea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upă Mântuitorul o mulțime merg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utându-și pâinea de zi cu z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”Căutați mâncarea pentru viața veșnică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 spus El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șa nicicând voi nu veți flămânzi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a vieții pogorâtă din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 nouă astăz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cerească, de la Tatăl ai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, Isuse, pururea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cer de sus M-am pogorâ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ia Tatălui s-o fa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cine-n Mine crede va tră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ine vine la Mine și la Tatăl a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far' pe-acela nu-l vom izgo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a vieții pogorâtă din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 nouă astăzi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ine cerească, de la Tatăl ai ven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ni-Te pe Tine, Isuse, pururea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2026-07-20T16:03:19Z</dcterms:created>
  <dcterms:modified xsi:type="dcterms:W3CDTF">2026-07-20T16:03:19Z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