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ă-ne azi mantaua lui Il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scump, îmbrăcă-ne cu 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vezi arşiţa ce e prin pusti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mântul e uscat şi ploaie vrea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fă din noi, Isuse, temple sf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oi să locuieşti prin Duh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 de foc ne ia, ca pe Il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ei veni din nou pe-acest pămân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foamete în ţară, sărăc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ină, undelemn nu sunt def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ndu-ne la Sarepta lui Il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fii cu noi, iubit Emanuel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fă din noi, Isuse, temple sf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oi să locuieşti prin Duh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 de foc ne ia, ca pe Il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ei veni din nou pe-acest pămân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ooroci de-ai lui Baal sunt peste o m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jertfa noastră aprinde-o pe alt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ţă dă-ne ca şi lui Il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dragostea să ardă-n noi cu jar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fă din noi, Isuse, temple sf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oi să locuieşti prin Duh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 de foc ne ia, ca pe Il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ei veni din nou pe-acest pămân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2026-07-19T19:55:45Z</dcterms:created>
  <dcterms:modified xsi:type="dcterms:W3CDTF">2026-07-19T19:55:45Z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