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etanie scumpă, Altar feric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rins de văpaia iub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În flacăra-Ți sfântă, pe veci s-au top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ptura cu Domnul măririi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taină măreaţă, ce har lumin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asa cea dulce s-ar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ăci mirul iubirii, divin şi frum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şi varsă mireasma-i curată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 odihna şi pacea trăi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sfântă şi dulce-armon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Lumina Cuvântului viu şi ce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taina ce dă bucurie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-Adevăru-şi găseşte de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min cu adâncă prim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ăci numai acolo nu este străin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pururi trăieşte-n iubire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etanie scumpă, Altar feric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şte-mă astăzi în tin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-n tine să ard şi să fiu mistu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focul iubirii divine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2026-07-19T20:00:50Z</dcterms:created>
  <dcterms:modified xsi:type="dcterms:W3CDTF">2026-07-19T20:00:50Z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