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ăstrează-mi bunătatea Ta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i legământul Tău deplin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ca să-Ţi pot pur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olia harului divin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naintez pe drumul Tău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 fiecare zi cu spor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-aibă vreun câștig cel r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viaţa mea de călător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e harul Tău mă-ntemeiez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adus prin Fiul Tău Hristos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har eu pot să-naintez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Viitorul lumino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ăstrează-mi bunătatea Ta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ărintele meu bun și drept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Tine să pot semă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elul Tău să-l am în piep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Primeşte-mi ruga cea de-acum,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ci om fiind, pot să greșesc. :/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mărturia nicidecu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vreau, nu vreau ca s-o opresc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2026-07-19T20:05:19Z</dcterms:created>
  <dcterms:modified xsi:type="dcterms:W3CDTF">2026-07-19T20:05:19Z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