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suflet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 lumea mea de j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din veșni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fânt Isus Hristo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inimă și p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mină în noapte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lavei din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întrupa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răsare, lumină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gii de la răsă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găsească au porn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sărbătoare, ce veste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iesle S-a născut Emanu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suflet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 lumea mea de j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din veșni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fânt Isus Hrist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inimă și p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mină în noapte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lavei din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întrup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 apare, păstori în z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 temeți de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vatorul a veni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poi deo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ste ce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: Slavă sus în cer lui Dumneze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suflet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 lumea mea de j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din veșni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fânt Isus Hristo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inimă și p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mină în noapte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lavei din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întrup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unt doar magii, nu doar pasto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toți ne ridic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 să-L lăudă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Salvatorul, Mântuito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noi ne-a mântuit ne-a izbăv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m în suflet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 lumea mea de j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din veșni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fânt Isus Hristo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în inimă și p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mină în noapte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lavei din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întrupa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2026-07-19T20:03:19Z</dcterms:created>
  <dcterms:modified xsi:type="dcterms:W3CDTF">2026-07-19T20:03:19Z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