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rice sufle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are răspu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rice încer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zbăvire îndeajun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rice suflet 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ă zace în pă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toarnă undele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cheamă ne-nceta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suflete-ndrăzn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am mur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 și-ncearcă sfântul sâ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-a scurs când M-am jerf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suflete-ndrăzn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mea iată-i pe sfârș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Meu îndeajuns es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vreau, că-mi ești iub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suflete și cau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ăpost pe braț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 Meu piept apleacă-ți cap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m să-ți spun, iubitul Meu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-n ochi vei avea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 voi șterge și-am să-ți spu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cuvinte de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m să-ți spun cât sunt de bun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suflete-ndrăzn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am mur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 și-ncearcă sfântul sâ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-a scurs când M-am jerf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suflete-ndrăzn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mea iată-i pe sfârș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Meu îndeajuns es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te vreau, că-mi ești iub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2026-07-19T19:54:53Z</dcterms:created>
  <dcterms:modified xsi:type="dcterms:W3CDTF">2026-07-19T19:54:53Z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