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</p:sldIdLst>
  <p:sldSz cx="9144000" cy="6858000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presProps" Target="presProps.xml"/>
  <Relationship Id="rId10" Type="http://schemas.openxmlformats.org/officeDocument/2006/relationships/viewProps" Target="viewProps.xml"/>
  <Relationship Id="rId11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3507573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Zburăm, zburăm cu-aripile credinţei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spre 'naltul adevărului preasfânt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şi-n noi primim puterea biruinţei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prin haru-adus de Noul Legământ.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Isus, Isus, Mântuitor puternic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Tu ne păstrezi în harul Tău mereu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prin Tine noi putem trăi cucernic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în Sfânta Sfintelor lui Dumnezeu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Trăim, trăim în braţele nădejdii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încrezători şi odihniţi deplin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şi nu ne temem, când spre noi, primejdii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mai negre şi mai furioase vin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Isus, Isus, Mântuitor puternic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Tu ne păstrezi în harul Tău mereu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prin Tine noi putem trăi cucernic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în Sfânta Sfintelor lui Dumnezeu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Aprinşi, aprinşi de flacăra iubirii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împrăştiem iubire tuturor;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vrem să-i silim pe poarta mântuirii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să intre toţi, chiar dacă azi nu vor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Isus, Isus, Mântuitor puternic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Tu ne păstrezi în harul Tău mereu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prin Tine noi putem trăi cucernic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în Sfânta Sfintelor lui Dumnezeu.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3">
  <a:themeElements>
    <a:clrScheme name="Theme5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3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3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2026-07-19T20:01:40Z</dcterms:created>
  <dcterms:modified xsi:type="dcterms:W3CDTF">2026-07-19T20:01:40Z</dcterms:modified>
  <dc:title>Untitled Presentation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