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dica din calea mea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-ajută-mă s-o dau deo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mă pot apropia mai bine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devărul Tău - cum e în Cart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ar și calea-Ţi lumino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fac netedă, prin pocă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u am păcatul - stâncă scoasă,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tunci nu-mi vii - nu-i cu putinţă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să fac partea mea cea 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lnic să păstrez curată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spre mine, dinspre Tine-ntruna,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mai sunt acum aici în val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2026-07-19T20:05:59Z</dcterms:created>
  <dcterms:modified xsi:type="dcterms:W3CDTF">2026-07-19T20:05:59Z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