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0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ul Tău declară slava numelui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fii înălţat mereu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hul Tău Sfânt coboară, puterea-i se revars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gloria Ta o simţim din pl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tuire am acum prin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sângele Tău, Isu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, Alelu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rigăm victoria Celui Vi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nstea şi onoarea I se cuv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egelui Divi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, Alelu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şti minunat şi-n veci înălţ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Tău har se revarsă acu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la tronul Tău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, Alelu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rigăm victoria Celui Vi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nstea şi onoarea I se cuv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egelui Divin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2026-07-19T19:53:22Z</dcterms:created>
  <dcterms:modified xsi:type="dcterms:W3CDTF">2026-07-19T19:53:22Z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