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ți trăi în slăvi o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a prom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i viața transform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e află scri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așterea din nou o f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e cu El ai pac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, prin Fiul Să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,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 nou, divin prim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ai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jungi în slăvi cereșt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, cât și Cuv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lucra cu z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ai mereu avân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ipii în zb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,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 nou, divin prim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ai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jungi în slăvi cereșt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elul sfânt o să spor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Celui Vi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familia cer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intra ca fi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,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 nou, divin prim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ai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jungi în slăvi cereșt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i zadarnic este trai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născut de sus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o să vadă nimeni Rai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 spus I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,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 nou, divin prim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ai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jungi în slăvi cereșt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revine! Iată 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lipă cu eco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or pleca doar cei ce-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u născut din n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ă nouă, prin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e nou, divin primeșt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Isus ai biru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jungi în slăvi cereșt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2026-07-19T19:54:14Z</dcterms:created>
  <dcterms:modified xsi:type="dcterms:W3CDTF">2026-07-19T19:54:14Z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