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cântare nouă să cântă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ui din inimă-nnoit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ele Lui să le-nălță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-o iubire-n adevăr sfințită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răsune, să răsu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e lui Dumnez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u zori la soare-apu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pământul să răsun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e prin cânt mer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, laudă, laudă lui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 lui Dumnezeu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ã vibreze-n armonii cereș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ele noastre-nflăcărat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ți să Te cunoască-așa cum eș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Creatorule a toate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răsune, să răsu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e lui Dumnez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u zori la soare-apu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pământul să răsun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e prin cânt mer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, laudă, laudă lui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 lui Dumnezeu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țâșneasc-al laudelor c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tr-o stare de credință v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e bucuri Tu, Părinte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și-n fericita veșnicie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răsune, să răsu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e lui Dumnez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u zori la soare-apu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pământul să răsun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e prin cânt mer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, laudă, laudă lui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 lui Dumnezeu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2026-07-19T20:05:11Z</dcterms:created>
  <dcterms:modified xsi:type="dcterms:W3CDTF">2026-07-19T20:05:11Z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