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ara mea, povar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i-o poate nimeni lu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Domnul Isus prin cr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ia și-mi dă pacea S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ana mea, o ran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e poate vindec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Domnul Isus prin cr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ânge sfânt toarnă pe e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mea, cântare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re nădejde în e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Domnul Isus prin cr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poate învior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uga mea, o, rug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 mai tare-aș vre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Domnul Isus prin cr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deschide ini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mnul meu, o, Domn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 și glasul m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la starea-mi, ci la cru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 să privești mereu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ândul, inima, viaț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Ție-Ți voi pred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Tu, Isus, prin cru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Tu-mi poți ajut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2026-07-19T20:09:06Z</dcterms:created>
  <dcterms:modified xsi:type="dcterms:W3CDTF">2026-07-19T20:09:06Z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