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90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sus, Isus, o, Nume scump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e-aduce mângâier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pe toți, pe toți El cheamă az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-i scape din durere. :/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ub cer altă scăpare nu-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lt nume nu s-a da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decât ISUS, Isus, Isus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toți El ne-a salvat. :/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in ceruri El la noi ven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-aducă mântuire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Pe cruce răstignit mur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sus plin de iubire. :/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ub cer altă scăpare nu-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lt nume nu s-a da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decât ISUS, Isus, Isus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toți El ne-a salvat. :/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 glasul Său duios și blând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sus acum îmbi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pe toți acei ce vor să be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easfânta Apă vie. :/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ub cer altă scăpare nu-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lt nume nu s-a da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decât ISUS, Isus, Isus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toți El ne-a salvat. :/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vino, nu întârzi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u cel ce-auzi chemare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Isus Te-așteaptă ca să-ți de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veci de veci iertarea. :/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ub cer altă scăpare nu-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lt nume nu s-a da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decât ISUS, Isus, Isus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toți El ne-a salvat. :/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6">
  <a:themeElements>
    <a:clrScheme name="Theme3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2026-07-19T20:07:11Z</dcterms:created>
  <dcterms:modified xsi:type="dcterms:W3CDTF">2026-07-19T20:07:11Z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