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810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căile pierzării mulți ani ai pribegi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omori în dar primite prin lume-ai risipit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fiul cel cu vază iubit de Dumnez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juns-ai rob în slujba stăpânului cel rău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 vremea cercetării, e ceasul tău acum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 poarta îndurării oprește-te din drum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-ntoarce cu credință de unde ai căzu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u lacrimi de căință să-ți plângi al tău trecut!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ce nu vezi iertarea prin harul minun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nu auzi chemarea salvării din păcat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e lângă tine trece Mântuitorul tău..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ce nu strigi: “Ai milă!” ca orbul Bartimeu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rezește-te din somnul cumplitei agoni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cheamă astăzi Domnul! De ce nu vrei să vii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poți să știi de mâine tu har vei mai ave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sus să se oprească din drum la ușa ta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mai privi cu teamă trecutul tău murdar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vește la Golgota cât mai există har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șa cum ești, în zdrențe, să vii la El smeri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haine albe, sfinte, în dar ți-a pregăti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 ceasul izbăvirii, nu sta nepăsător..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 ușă stă și bate al tău Mântuitor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mai lăsa să treacă din viață înc-o z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poate solul morții la noapte va veni..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2026-07-19T20:10:33Z</dcterms:created>
  <dcterms:modified xsi:type="dcterms:W3CDTF">2026-07-19T20:10:33Z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