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7967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du-mă pe stânca cea 'nalt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a care nu pot să ajung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urmă să las lumea toată,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rău și ispite să fug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rău și ispite să fug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ș vrea-n cortul Tău pe veci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stau la-adăpost de-orice rău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Un turn de scăpare să-mi fie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uternicul meu Dumnezeu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uternicul meu Dumnezeu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parte de vuietul uri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ar blândul Tău glas să aud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du-mă pe stânca iubirii,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ub aripa Ta să m-ascund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ub aripa Ta să m-ascund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4">
  <a:themeElements>
    <a:clrScheme name="Theme9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2026-07-20T16:03:20Z</dcterms:created>
  <dcterms:modified xsi:type="dcterms:W3CDTF">2026-07-20T16:03:20Z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