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ovară am şi nu o pot pur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ştiu că vina mea o face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orice pas, mereu greşesc în viaţ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Te rog acum, ia-mi Tu povara m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 vrea ca să fiu şi eu un copil 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Isus Hristos, Cel sl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atra ce o am, piedică în viaţ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o poate lua din calea me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u închis Isus, în loc întunec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osif Te-a luat de pe cruce j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m puterea Ta a biruit moar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tiu că Tu poţi lua şi piatra din calea me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 vrea ca să fiu şi eu un copil 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Isus Hristos, Cel sl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atra ce o am, piedică în viaţ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o poate lua din calea me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meile ziceau una către alta: "Cine ne va prăvăli piatra de la uşa mormântului? " Şi, când şi-au ridicat ochii, au văzut că piatra, care era foarte mare, fusese prăvălită. (Marcu 16: 3-4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 vrea ca să fiu şi eu un copil 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Isus Hristos, Cel sl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atra ce o am, piedică în viaţ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o poate lua din calea me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2026-07-19T19:56:32Z</dcterms:created>
  <dcterms:modified xsi:type="dcterms:W3CDTF">2026-07-19T19:56:32Z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