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să promiți cât vrei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ă nu-mplinești ce-ai z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te jertfe ea ți-ar c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n-ai fi promi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ti face orișicâte plan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ă nu-mplinești ce-ai vr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-ti duci munca pân-la capă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n-ai fi-ncep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da oricât de sfinte-ndemn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ând tu însuți le-ai căl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epărtându-te de e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nu le-ai fi d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ști tot drumul mântu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ă nu-l urmezi țin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faci pe alții să-l hul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să-l fi ști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oți chiar pe Hristos să-L afl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-apoi L-ai lepă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i devenit un fiu Satan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să nu-L fi-afl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ai de-acel ce calcă Ha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devărul cunos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când peste Hristos spre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bine nici s-ar fi născu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2026-07-19T20:02:28Z</dcterms:created>
  <dcterms:modified xsi:type="dcterms:W3CDTF">2026-07-19T20:02:28Z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