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4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trăi după credinţ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-i uşor, dar nu-i nici greu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A trăi după credinţă,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la om cu neputinţă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să nu la Dumnezeu... (bis 1)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trăi după iubi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-i uşor, dar nu-i nici greu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A trăi după iubire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o cruce pentru f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o-nviere-n Dumnezeu! (bis 1)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umbla pe ape-n spum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-i uşor, dar nu-i nici greu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A umbla pe ape-n spume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-a muri faţă de lum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a trăi în Dumnezeu. (bis 1) :/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a fi în necredinţ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uşor, dar nu mereu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ăci a fi în necredinţă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a muri fără căinţ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nu-i nimic mai greu! (bis 1)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2026-07-19T19:59:33Z</dcterms:created>
  <dcterms:modified xsi:type="dcterms:W3CDTF">2026-07-19T19:59:33Z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