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8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¹ Pleacă-Ți Doamne-urechea la cuvântul m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auzi suspinul lacrimilor mel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² Ia aminte, Doamne, sfinte Dumnez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la Tine-nalț eu ruga-n ceasuri grele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³ Dimineața, Doamne, glasul să-mi primeșt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din zori mă rog și-aștept a Ta-ndur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⁴ Tu ești Domnul care ce-i rău nu iubeșt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l rău niciodată loc cu Tine n-ar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⁵ Și nebunii nu pot niciodată s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a ochilor Tăi sfânt-apropie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urăști pe cei ce calcă voia 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ți fac fărdelegea numele le pier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⁶ Tu îi pierzi pe-aceia care-s mincinoș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- că-n veci gura-Ți sfântă Adevărul spune -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i urăști pe-aceia care sunt setoș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vărsări de sânge și de-nșelăciun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⁷ Dar eu după marea îndurare-a 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oi putea să intru-n casa Ta cea ma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u frică-n sfântu-Ți Templu voi put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Ți aduc smerit, sfânta mea-nchinar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⁸ Tu mă-ndreaptă, Doamne, pe-al Tău drum plăcu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pricina celor ce vrăjmași mi-s m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tezește-mi calea ce am de făcu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pașii mei spre Sfânta-mpărăți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⁹ Căci nimic în cei răi nu-i adevăr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mai răutate inima lor a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-un mormânt gâtlejul lor nesătur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pe limbă-au numai vorbe-nșelătoa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¹⁰ Fă-i căzuți prin însăși sfaturile l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lovește-i Doamne, ca pe cei de vi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-mpotrivă-Ți dânșii fac mereu sob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ăbușiți să cadă-n ura lor deplină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¹¹ Că atunci cei ce-n Tine credincioși vor f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crotiți de Tine-avea-vor bucur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lor care sfântul Nume-Ți vor iub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le vei fi dulce, sfântă veseli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¹² Tu binecuvânți pe cei neprihăniț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-nsoțești cu-a Ta bunăvoință m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n veac ei de Tine Doamne-s ocrotiț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înconjurați de-un scut de apărar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2026-07-19T20:06:15Z</dcterms:created>
  <dcterms:modified xsi:type="dcterms:W3CDTF">2026-07-19T20:06:15Z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