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mine cade-o frunză gălbenită, fluturând uşor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tr-o mie se desparte şi nu-i pasă de prietenia lor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e ce această frunză a căzut, poate vlagă în ea n-a avu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ate singură ea nu s-a văzut nicicând, astfel putem să fim şi noi oricâ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eten drag, de ce stai azi aşa nepăsător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eten drag, Domnul este al tău Salvato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o frunză este viaţa, cât trăieşti pe-acest Pământ străin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ină de poveri e calea, plină de dureri, necaz şi chin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viaţă va fi acolo sus, când ne vom întâlni cu Isu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m uita de dureri, vom primi mângâieri şi vom fi pururea cu Is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eten drag, de ce stai azi aşa nepăsător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eten drag, Domnul este al tău Salvato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vei ofili ca floarea şi plăceri nu vei simţi la fel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să vei zări viaţa, care astăzi e ascunsă-n c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pui preţ pe lucruri care pier şi nu vrei să priveşti către cer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ot ce ai adunat, de mult e spulberat şi tu aspru vei fi judeca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eten drag, de ce stai azi aşa nepăsător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eten drag, Domnul este al tău Salvato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riveşti mereu la Isus, care pentru tine S-a jertf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răsit vei fi de oameni, asta pentru că mult ne-a iub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mare iubire avea când în grele dureri Se jertf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' la El umilit, ca să fii mântuit şi vei fi lângă El feric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eten drag, de ce stai azi aşa nepăsător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eten drag, Domnul este al tău Salvato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2026-07-19T19:54:21Z</dcterms:created>
  <dcterms:modified xsi:type="dcterms:W3CDTF">2026-07-19T19:54:21Z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