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iața mea, am căutat zadarnic 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puns cu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icăieri nu l-am găsit, decât la Tin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Domn Slvit!”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sti o Stâncă de granit sub care m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, adăpost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zilele ce-am suferit doar mâna Ta m-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ijin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ar ce minunat, ce minun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Doamne al nostru Împă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eşti Tu: “O Domnul meu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fel aş vrea să fiu şi e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un om cutezător, să dovedesc 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tur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doar prin Tine sunt ce sunt și am ajuns, triumfăto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o Domnul meu iubit, care mereu M-ai ocrot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-ai lăsat să fiu zdrobit, de nici un val ce m-a lov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ar ce minunat, ce minun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Doamne al nostru Împă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eşti Tu: “O Domnul meu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fel aş vrea să fiu şi eu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ptele, ce le-am purtat pe drumul Tău sfânt, drept şi cu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ijin Mi-ai fost şi N-ai lăsat, să am 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 întrist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Acel ce m-a-ntārit şi bucurii mi-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ru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slujesc un infinit, doar Tu: “O Doamne, fii Slăvit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ar ce minunat, ce minun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Doamne al nostru Împă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eşti Tu: “O Domnul meu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fel aş vrea să fiu şi eu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2026-07-19T19:59:44Z</dcterms:created>
  <dcterms:modified xsi:type="dcterms:W3CDTF">2026-07-19T19:59:44Z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