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profeție se-mplineș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Rege nouă ni S-a d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esia, Soarele vieț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Betleem S-a întrupat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N-ai vrea să-I simți cu-adevărat iub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zând și tu că S-a născut Mesia?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 îngerilor cânt răsu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magii pașii își grăb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locul ne-nsemnat din lum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plin de har dumnezeiesc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N-ai vrea să-I simți cu-adevărat iub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zând și tu că S-a născut Mesia?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-a fost iubire mai aleas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 dar mai mare ofer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clipa când veni în lum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esia, Fiul preaiubit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N-ai vrea să-I simți cu-adevărat iub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zând și tu că S-a născut Mesia?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sărbătoare-i pentru om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ăscut din nou și mântu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prin Isus primit-a pac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zând în El, e fericit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N-ai vrea să-I simți cu-adevărat iub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zând și tu că S-a născut Mesia?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2026-07-19T19:58:46Z</dcterms:created>
  <dcterms:modified xsi:type="dcterms:W3CDTF">2026-07-19T19:58:46Z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