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ntru vo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toarnă-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timp în trup voi st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a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e din cer î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ntreac-orice plăcer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dă-mi puter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orbe așez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adevăr și f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rugi și-n cânturi t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-mi ceri în orice loc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a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e din cer î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ntreac-orice plăcer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dă-mi puter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simplă rugăciu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poezie-n 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, Doamne-nțelepc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trăi aș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ăcerea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e din cer î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ntreac-orice plăcere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dă-mi puter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2026-07-19T20:07:04Z</dcterms:created>
  <dcterms:modified xsi:type="dcterms:W3CDTF">2026-07-19T20:07:04Z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