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un deal singuratic, prin neguri de pat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ruce mă cheamă cu șoapta-i senină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nima frântă privesc printre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văd chipul Tău sfânt izvor de lumină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ruce Isuse mi-ai scris mântu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prețul de sânge-ai deschis drum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almele Tale-am găsit feric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um vreau Isuse să fiu doar al tău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rumul durerii, zdrobit de păc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rcat-ai calvarul purtând vina m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i dat biruința să trec peste noap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loc de osândă mi-ai dat viața T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ruce Isuse mi-ai scris mântu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prețul de sânge-ai deschis drum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almele Tale-am găsit feric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um vreau Isuse să fiu doar al tă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ziua veciei privesc îna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fața Ta sfântă cu drag voi priv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ra-voi în pace pe porțile sfi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ruri acasă cu Tine voi fi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ruce Isuse mi-ai scris mântu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prețul de sânge-ai deschis drum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almele Tale-am găsit feric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um vreau Isuse să fiu doar al tău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2026-07-19T19:57:31Z</dcterms:created>
  <dcterms:modified xsi:type="dcterms:W3CDTF">2026-07-19T19:57:31Z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