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rice lucru-aș pune mâ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lase urma Ta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ă vorbească totdea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 și de haru-adus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șa, să fiu aş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suse, cum e voia Ta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ș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ce-l rostesc să po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cetea Ta, iubit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izbăvească de la moar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oţi ce-n cale mi i-ai pus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șa, să fiu aş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suse, cum e voia Ta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ș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 să fie-o raz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ine, Soare Sfânt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fie tuturora paz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demn spre cerul neapus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șa, să fiu aş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suse, cum e voia Ta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șa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treagă viața mea să sp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Tău, cum Tu l-ai 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un adăpost pe-orice furt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fle-n mine toţi, Isus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șa, să fiu aş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suse, cum e voia Ta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ș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2026-07-19T20:06:02Z</dcterms:created>
  <dcterms:modified xsi:type="dcterms:W3CDTF">2026-07-19T20:06:02Z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