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 O, Doamne, cine-o loc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ortul Tău cel m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-al Tău munte cine-o f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ăcaș să aibă oare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² Acel ce umblă-n drum c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oia sfântă-o fa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l ce spune-adevă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inimă cu pace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³ Acela nu vorbește r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limba lui cur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ocărăște-n drumul s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nimeni niciodată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⁴ Pe-acel ce-i vrednic de dispreț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emenea-l prive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pe acei ce-n Domnul cre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 pururea-i cinsteșt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⁵ el nu-și ia vorba lui-nap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pagubă când 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u-și dă banii cu dobân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face ajutora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ontra celui bun, nu 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ită și nici plată -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la ce se poartă-aș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cade niciodată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2026-07-19T19:54:15Z</dcterms:created>
  <dcterms:modified xsi:type="dcterms:W3CDTF">2026-07-19T19:54:15Z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