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9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 nouă laudă spre Ti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alț, Părinte Preaiubi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zvor de Har, de Cânt, de Bi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tot ce e desăvârşit!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-ai pus pe stânca mântuiri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in groapa morții m-ai scăp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Dumnezeule-al Iubiri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ilos și Sfânt și Minunat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bucurie-Ți 'nalț cântar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nu ai seamăn nicăieri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u eşti de-a pururi Îndurar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u-mi porţi nespusele poveri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-ai pus pe stânca mântuiri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in groapa morții m-ai scăp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Dumnezeule-al Iubiri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ilos și Sfânt și Minunat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inuni și planuri fără numă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u pentru mine-ai săvârși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 orișicât acum să sufă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ă simt de Tine mai iubit!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-ai pus pe stânca mântuiri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in groapa morții m-ai scăp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Dumnezeule-al Iubiri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ilos și Sfânt și Minunat!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u-mi dai deplină izbăvi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sunt căzut, lipsit, sărac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-aceea-Ţi cânt cu foc mărir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-Ţi voi cânta, Părinte-n veac!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-ai pus pe stânca mântuiri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in groapa morții m-ai scăp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Dumnezeule-al Iubiri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ilos și Sfânt și Minunat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2026-07-19T20:08:33Z</dcterms:created>
  <dcterms:modified xsi:type="dcterms:W3CDTF">2026-07-19T20:08:33Z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