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tru şi Ioan au porn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re Templu cu pasul gră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oartă un olog i-a op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ând mila dar ei i-au vorbit: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ur şi-argint nu av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totuşi ce avem vei prim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Sfânt Numele Lui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i umblă nu mai ologi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sarind si umbland lauda pe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arind si umbland lauda pe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Sfant Numele Lui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Ridica-te nu zabovi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2026-07-19T19:54:58Z</dcterms:created>
  <dcterms:modified xsi:type="dcterms:W3CDTF">2026-07-19T19:54:58Z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