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om avea cu el doi fii în casa părintes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iată că-ntr-o zi cel mic se hotărî, în lume să pornească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tatălui i-a zis: "Dă-mi tot ce mi-ai promis, eu vreau să plec în lum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nt mare, pot trăi, ştiu bine-a chibzui, eu plec azi de la tine!"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"Vreau să fiu stăpân pe mine, să-mi petrec viaţa-n bin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eci nu mă ţine, căci eu nu voi mai sta de azi, tată-n, casa ta."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fiul meu, tatăl i-a zis: "Tu pleci în țări stră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când se va întâmpla să-ţi fie viaţa grea, să-ţi aminteşti de min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ndată de vei vrea să vii în casa mea, în casa părinteas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atunci când vei veni, odihnă vei găsi în casa părintească."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"Cât mă doare, fiul meu, căci apuci pe drumul rău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Ia-ţi de-aici avutul, eu nu te opresc, dar să ştii că te iubesc.":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a plecat precum a zis în lumea depărt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tot avutul strâns curând s-a risipit în viaţa cea stricată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totul s-a sfârşit, nimic nemaiavând, atunci o foame m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ţară a venit, din greu ea l-a lovit, n-avea nimic mânca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râmtorat din cale-afară, el era silit să piară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Tare chinuit el se văzu silit ca porcar a fi primit. :/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ar fi vrut şi mult dorea, să-şi stâmpere doar foamea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roșcovele chiar, dar nu-i mai rămâneau, mărind şi mai mult jale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iată că-ntr-o zi deodată se trezi, el îşi veni în fir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"Nici slugi la tatăl meu n-o duc aşa de rău, ei au belşug de pâine."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"Eu de dor mă prăpădesc, de căminul părint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Vreau dar chiar acum spre el să pornesc, loc de slujbă să-mi găsesc. :/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el a zis: "Mă voi scula să plec în a mea ţară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h! dar cât aş vrea şi dacă s-ar putea să fiu reprimit iară."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zis şi hotărât spre tatăl a pornit într-un amurg de sear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parcă nu credea cum fiul lui venea s-ajungă acasă iară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pe cale el mergea, nici prin gând lui nu-i trec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ăci tatăl său cu drag îl aştepta, gata spre-a-l întâmpina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2026-07-19T19:54:20Z</dcterms:created>
  <dcterms:modified xsi:type="dcterms:W3CDTF">2026-07-19T19:54:20Z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