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ţi simţi cum munţii tremură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oceanul spumegă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oporul cântă desp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cel ce este vi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oporul Său se bucu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reţii strigă c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pierduţi încep să câ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pre Isus, cel ce a-nvia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nostru Dumnezeu se miş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râu printre naţiu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ineri şi bătrâni se-ntorc la E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chideţi-vă, porţi c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iţi calea Domnulu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lăudăm şi zidurile vor căd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ăzile vor răs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tări pline de pace şi spera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lava Lui o vom vede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unericul se clat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ţi sfinţii se un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ând laude Impărat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 scoţând un strigăt de războ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nostru Dumnezeu se miş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râu printre naţiu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ineri şi bătrâni se-ntorc la E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chideţi-vă, porţi c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iţi calea Domnulu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2026-07-19T19:55:16Z</dcterms:created>
  <dcterms:modified xsi:type="dcterms:W3CDTF">2026-07-19T19:55:16Z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