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4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ce te întriste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flete al m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ce te întriste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gemi înlăuntrul meu?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Spui că ești mi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Domnul tău e-atotputernic!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Eu mă încred în Dumne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iarăși Îl voi lăuda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El e speranța m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Dumnezeul meu!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ce te întriste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flete al m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ce te întriste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gemi înlăuntrul meu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Știu că sunt mi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Domnul meu e-atotputernic! :/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Eu mă încred în Dumne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iarăși Îl voi lăuda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El e speranța m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Dumnezeul meu! :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Știu că sunt mi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Domnul meu e-atotputernic! :/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Știu că sunt mi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Domnul meu e-atotputernic! :/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Eu mă încred în Dumne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iarăși Îl voi lăuda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El e speranța m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Dumnezeul meu!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2026-07-19T20:00:01Z</dcterms:created>
  <dcterms:modified xsi:type="dcterms:W3CDTF">2026-07-19T20:00:01Z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