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umbițo dintre stânc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, îți dau put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M-aștepți cu dor nesp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stai în veghere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ai cântă-ți cântarea de d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voi veni după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ibul de-aici vei lă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asă, vei fi lângă Mine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ina albă să-ți păstre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ai în aștep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, va-ncepe în cur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rea sărbătoare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ai cântă-ți cântarea de d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voi veni după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ibul de-aici vei lă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asă, vei fi lângă Mine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mnele ne-arată cl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din nou, El v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rele ceresc,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e după tine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ai cântă-ți cântarea de d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voi veni după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ibul de-aici vei lă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asă, vei fi lângă Mine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rumbițo în cur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i zbura spre ste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tr-un loc ce nu mai su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crimi și durere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ai cântă-ți cântarea de d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 voi veni după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ibul de-aici vei lăs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asă, vei fi lângă Mine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2026-07-19T20:09:18Z</dcterms:created>
  <dcterms:modified xsi:type="dcterms:W3CDTF">2026-07-19T20:09:18Z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