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veste scumpă e pentru un peler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erge spre patrie, străin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urând Salvatorul va veni-n măr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părăția Lui vine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ine, vine Domnul nost' ce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ne ia de pe pămân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cioșii vor merge în glo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Isus o să vi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și morții cei care dorm în țărâ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dea-vor pe El în lumină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ei ce de acum sunt duși în veșnic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toți o să învi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ine, vine Domnul nost' ce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ne ia de pe pămân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cioșii vor merge în glo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Isus o să vi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țara glorioasă cu toți ne-om întâl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mântuiții acol-om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lava din ceruri toți sfinții 'or să v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ui să se închi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ine, vine Domnul nost' ce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ne ia de pe pămân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cioșii vor merge în glo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Isus o să vi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amin! Aleluia, laudă Lu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 vom fi-n jurul Domnulu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saltă și bucură-te, fiind credinci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cunună îți dă Hristo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ine, vine Domnul nost' ce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ne ia de pe pămân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cioșii vor merge în glo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Isus o să vi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2026-07-20T19:28:09Z</dcterms:created>
  <dcterms:modified xsi:type="dcterms:W3CDTF">2026-07-20T19:28:09Z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