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6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cântec apăr adevăr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șa cum l-a rostit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 întroneze-n inimi cer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viața fără de apus.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au să cânt, vreau să c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acum și-n cerul sfânt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cântec netezesc căra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rii noi din Dumnez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pre inimi arse de dogoa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catului cel mult și greu!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au să cânt, vreau să c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acum și-n cerul sfânt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cântec semăn în tot loc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edința-n jertfa lui Hris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a-n inimi să-i pătrundă foc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rățitor și luminos. :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au să cânt, vreau să c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acum și-n cerul sfânt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cântec 'nalț deplin Cuvânt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 Legământului cel no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și-n inimi să trezeasc-avânt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-al armoniei lui ecou. :/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au să cânt, vreau să c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acum și-n cerul sfânt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datu-mi-s-a cântul spad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alsam, și trâmbiță, și j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a toți s-audă și să vad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Dumnezeu, Izvor de har! :/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au să cânt, vreau să c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acum și-n cerul sfânt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2026-07-19T20:03:37Z</dcterms:created>
  <dcterms:modified xsi:type="dcterms:W3CDTF">2026-07-19T20:03:37Z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