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un drum spre Golgo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mulțime-ncet se urca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atura-ntreagă plânge-n c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-o tristețe-așa de-adâncă..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greu suie Golgo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drobit de-a crucii grea povar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pinii mari Îi sunt cununa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trecători batjocorit într-u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locul meu Se duce ca să moară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u ajuns la Golgota: gloa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și tâlhări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l văd întins pe-o cruce g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ertând preoții, cărturari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-aud femeile cum plâng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stașii-I bat în mâini piroa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frunte-I curge sfântul sânge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jos, sub cruce mama-L plâng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ucenicul ce-L iubea mai ta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s pe deal, al nost'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, boldul morții-a biru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iadu-atunci a fost răp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apul Şarpelui zdrob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murea privind mil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negura de vremi-naint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ne vedea-nghiţiţi de moarte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ierduți în lumea de păca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împăcaţi cu Marele Părint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rind și înviind cu E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i începe o nouă viață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apropii de Emanuel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zând, te roagă cu speranță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Tine, Doamne, sunt salv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mulțumiri Îți pot aduce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preamăresc, Isus, fierbinte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 veșnic, n-am cuv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locul meu, Tu Te-ai jertfit pe cruc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2026-07-19T19:53:58Z</dcterms:created>
  <dcterms:modified xsi:type="dcterms:W3CDTF">2026-07-19T19:53:58Z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