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2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h Sfânt mă creşte, mă-nvaţă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ideşte iubire în suflet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revarsă doar pace în inima m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s-aud zi de zi doar sfântă vocea Ta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Te laud, Te laud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ă Isuse, suflet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privesc doar la Tine, la iubir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nţeleg cum Ţi-ai dat viaţa pentru fiinţa me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ră Tine în noapte, rătăcit aş f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a, speranţa, tot s-ar risip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revarsă-mi lumina din tronul Tău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văd calea-ngustă pe acest pămâ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Te laud, Te laud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ă Isuse, suflet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privesc doar la Tine, la iubir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nţeleg cum Ţi-ai dat viaţa pentru fiinţa me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a veni Mângâietorul, Duhul adevărului, are să vă călăuzească în tot adevărul; căci El nu va vorbi de la El, ci va vorbi tot ce va fi auzit şi vă va descoperi lucrurile viitoare. (Ioan 16:13)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Te laud, Te laud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ă Isuse, suflet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privesc doar la Tine, la iubirea 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-nţeleg cum Ţi-ai dat viaţa pentru fiinţa me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2026-07-19T19:56:07Z</dcterms:created>
  <dcterms:modified xsi:type="dcterms:W3CDTF">2026-07-19T19:56:07Z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