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une, Doamne, dragoste-ntre frați!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m toți ca o brăța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 mâna-Ți înconjoa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un brâu de piatră rară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veșmântul Tău de in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poată-a ne despar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 prăpastie, nici moarte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 cum scrie-n Sfânta Car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m una pe depl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veșmântul Tău de 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une, Doamne, dragoste-ntre frați!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ne strângem la-nchin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am fi de mulți sub so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-ne, Doamne, cu-ndurar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olibă și nu tre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meni să nu spuie-acolo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Sunt cu Pavel, sunt cu-Apolo!"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ă fim de-acum încolo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un stol de porumbe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 bucuri Tu de e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une, Doamne, dragoste-ntre frați!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-ne Tu o harfă v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sub mâna Ta mlăd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nălțăm o melodi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a, cât am fi de mulț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upul Tău, ce azi e-n lu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i ce-Ți frângem în Sfântu-Ți Nume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ânge-ne-ntr-un duh anu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ata pentru-a fi luaț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ne, Doamne, dragoste-ntre frați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2026-07-19T19:54:15Z</dcterms:created>
  <dcterms:modified xsi:type="dcterms:W3CDTF">2026-07-19T19:54:15Z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