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blia, Cartea speranț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omoara har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e-o promisiune sf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venirea Domnulu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Domnul cu răspla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, ce-L aștept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să fim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glorii să plecăm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Mireasă, Te deș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eghează tot mai mul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erescul Mire-așteap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zilelor tumul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Domnul cu răspla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, ce-L aștept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să fim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glorii să plecăm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șa milei se va-nchi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ei ce sunt pierdu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icicând n-o va deschid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zadar vor bate mulț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Domnul cu răspla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, ce-L aștept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să fim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glorii să plecăm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ul pribegiei noast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scurtează zi de z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ine dintre ast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pentru-a ne răp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Domnul cu răspla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noi, ce-L așteptă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să fim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glorii să plecă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2026-07-19T20:10:50Z</dcterms:created>
  <dcterms:modified xsi:type="dcterms:W3CDTF">2026-07-19T20:10:50Z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