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harul vieţii mel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e plin mai plin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se reverse-ntrun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slava Ta, amin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, să se reverse, spre slava Ta, amin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redinţa şi iubi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-mi dea peste paha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i însetaţi să vină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mine s-afle har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, Tu fă-i să vină, prin mine s-afle har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, umple-mi Tu ființ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harul Tău cel vi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ereu să se revers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cei ce nu Te şti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, să se reverse spre cei ce nu Te știu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i rânduit, prin lum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ine să fiu plin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apa Ta cea vie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câţi la mine vin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, ajută-mi viaţa, să fie-aşa! Amin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2026-07-19T20:04:41Z</dcterms:created>
  <dcterms:modified xsi:type="dcterms:W3CDTF">2026-07-19T20:04:41Z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