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n lauda în cântec no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inte Dumnezeu și Tată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resc să fie-un viu eco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Slava Ta cea minunată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cântec nou, un cântec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l cânt cu-nflăcărat a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ărinte, să Te-nalț frum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Fiul Tău, Isus Hristos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cânt de laudă să-ndrep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toți de pe pământ să cread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udă cât ești Tu de drep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lar adevărul să-nțeleagă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cântec nou, un cântec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l cânt cu-nflăcărat a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ărinte, să Te-nalț frum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Fiul Tău, Isus Hristos!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n lauda mai neopr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ântec nou cu-nflăcăr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trai, prin cânt să fii slăv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Tată Sfânt - în sărbătoare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cântec nou, un cântec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l cânt cu-nflăcărat a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ărinte, să Te-nalț frum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Fiul Tău, Isus Hristos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2026-07-19T20:07:18Z</dcterms:created>
  <dcterms:modified xsi:type="dcterms:W3CDTF">2026-07-19T20:07:18Z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