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ntări să înflo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e spr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trăirea mea să c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oade pentru El mereu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a mi-e men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ă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u iub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-nalț prin c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din Tine h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jertfesc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d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şi-n veci! Ami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pte, gânduri și cuv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-mi foc dumneze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ltarul jertfei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atăl meu Ceresc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a mi-e men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ă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u iub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-nalț prin cân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din Tine h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jertfesc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d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şi-n veci! Ami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 o singură plăc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să mi-o dai curat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cântare şi-n tăc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laud ne-nceta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a mi-e men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ă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cu iub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-nalț prin cân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din Tine h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jertfesc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d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şi-n veci! Amin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2026-07-19T20:03:58Z</dcterms:created>
  <dcterms:modified xsi:type="dcterms:W3CDTF">2026-07-19T20:03:58Z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