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92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lăcere pentru rugăciu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oamne-n mine pururi pu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chiar de spun de multe or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u haru-acesta să-mi cobori!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lăcere, plăcer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m simt o durer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oamne, pune-mi Tu deplin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șa mereu să mă închin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lăcere pentru asculta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mine pune mare, mare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vântul Tău să-l împlinesc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pot cu foc să Te slăvesc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lăcere, plăcer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m simt o durer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oamne, pune-mi Tu deplin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șa mereu să mă închin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lăcere pentru umilinț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dragoste și de credinț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-mi dai, cum este voia T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fără timp să-Ți pot cânta!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lăcere, plăcer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m simt o durer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oamne, pune-mi Tu deplin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șa mereu să mă închin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0">
  <a:themeElements>
    <a:clrScheme name="Theme6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2026-07-19T20:07:28Z</dcterms:created>
  <dcterms:modified xsi:type="dcterms:W3CDTF">2026-07-19T20:07:28Z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