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un Prieten, plin d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ă susţine cu braţul Să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a povară, I-o pot a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ia aminte când trec prin gr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asuri de-ncercări stă lângă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Preasfântul, ce-n har m-a mântu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bun Prieten, ieri, azi şi mâ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pe cale stau neclint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2026-07-19T20:09:34Z</dcterms:created>
  <dcterms:modified xsi:type="dcterms:W3CDTF">2026-07-19T20:09:34Z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