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3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porule sfânt te trezeș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vezi vremea care-i acu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 ce e în jur prevesteș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vine Isus chiar acu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Ridică-ți spre ceruri privir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idică-ți tu ochii în su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numai de-acolo izbăvir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eni-va din mâna lui Isu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greul adesea apas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nd nu-i ajutor nicăie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știi că Isus nu te las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scapă deci să nu te temi :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rând în curând din mări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eni-va a cerului Prinț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și ducă aleasa acas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olo în cer în Paradis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Va-ncepe atunci sărbătoar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a-ncepe ospățul de su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cei de-aici jos din necazur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or fi împreună cu Isus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ta-vom cântarea cea nou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ta-vom un imn minun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tarea ce nimeni vreoda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ici îngerii nu au cântat :/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fârșitul e tot mai aproap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 vine iar pe alb no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 vremea trezirii din noap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reasă fii gata de zbor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Osana mărire și glor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lui ce tronează în ce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ta-vom cu toți Alelui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lăvit fie Emanuel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2026-07-19T19:57:13Z</dcterms:created>
  <dcterms:modified xsi:type="dcterms:W3CDTF">2026-07-19T19:57:13Z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